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Nunito"/>
      <p:regular r:id="rId16"/>
      <p:bold r:id="rId17"/>
      <p:italic r:id="rId18"/>
      <p:boldItalic r:id="rId19"/>
    </p:embeddedFont>
    <p:embeddedFont>
      <p:font typeface="Maven Pro"/>
      <p:regular r:id="rId20"/>
      <p:bold r:id="rId21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>
  <a:tblStyle styleId="{B5086095-5C28-474D-9350-78607C9A41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band1H>
    <a:band2H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band2H>
    <a:band1V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band1V>
    <a:band2V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band2V>
    <a:lastCo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Row>
    <a:seCel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seCell>
    <a:swCel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swCell>
    <a:firstRow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Row>
    <a:neCel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neCell>
    <a:nwCel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nwCel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0" cy="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font" Target="fonts/font7.fntdata"/><Relationship Id="rId19" Type="http://schemas.openxmlformats.org/officeDocument/2006/relationships/font" Target="fonts/font8.fntdata"/><Relationship Id="rId20" Type="http://schemas.openxmlformats.org/officeDocument/2006/relationships/font" Target="fonts/font9.fntdata"/><Relationship Id="rId21" Type="http://schemas.openxmlformats.org/officeDocument/2006/relationships/font" Target="fonts/font10.fntdata"/><Relationship Id="rId22" Type="http://schemas.openxmlformats.org/officeDocument/2006/relationships/tableStyles" Target="tableStyle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92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3" name="Google Shape;274;gd9c453428_0_1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44" name="Google Shape;275;gd9c453428_0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7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Google Shape;280;ge9090756a_1_5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47" name="Google Shape;281;ge9090756a_1_5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Google Shape;286;gd91e1f37e_1_10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61" name="Google Shape;287;gd91e1f37e_1_10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Google Shape;298;gd91e1f37e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71" name="Google Shape;299;gd91e1f37e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2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4" name="Google Shape;305;ge9090756a_2_1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85" name="Google Shape;306;ge9090756a_2_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2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8" name="Google Shape;319;ge9090756a_1_30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09" name="Google Shape;320;ge9090756a_1_3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Google Shape;325;gd933c8c4a_0_3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06" name="Google Shape;326;gd933c8c4a_0_3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Google Shape;336;gd5b09a965_5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4" name="Google Shape;337;gd5b09a965_5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Google Shape;443;g521d87dcaf_0_31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1" name="Google Shape;444;g521d87dcaf_0_31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</p:bgPr>
    </p:bg>
    <p:spTree>
      <p:nvGrpSpPr>
        <p:cNvPr id="43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45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048710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1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46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048712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3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4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47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048715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6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7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18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48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1048719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0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1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2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3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</p:grpSp>
      <p:grpSp>
        <p:nvGrpSpPr>
          <p:cNvPr id="4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1048724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/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25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/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grpSp>
          <p:nvGrpSpPr>
            <p:cNvPr id="50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1048726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/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7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28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/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sp>
          <p:nvSpPr>
            <p:cNvPr id="1048729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grpSp>
          <p:nvGrpSpPr>
            <p:cNvPr id="51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1048730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/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31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sp>
          <p:nvSpPr>
            <p:cNvPr id="1048732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/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33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/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34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35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/>
            <a:solidFill>
              <a:schemeClr val="accent3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36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37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738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/>
        </p:spPr>
        <p:txBody>
          <a:bodyPr anchor="ctr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8739" name="Google Shape;47;p2"/>
          <p:cNvSpPr txBox="1"/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/>
        </p:spPr>
        <p:txBody>
          <a:bodyPr anchor="t" anchorCtr="0" bIns="91425" lIns="91425" rIns="91425" spcFirstLastPara="1" tIns="91425" wrap="square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8740" name="Google Shape;48;p2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</p:bgPr>
    </p:bg>
    <p:spTree>
      <p:nvGrpSpPr>
        <p:cNvPr id="88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90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048820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1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2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3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1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048824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5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6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7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28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2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048829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0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1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2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3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048833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4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5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4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048836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7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8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39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0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5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048841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2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3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4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6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04884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7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048848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49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0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1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2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8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048853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4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5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6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9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048857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8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59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0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0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048861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2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3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1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048864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5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6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7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2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1048868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69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0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1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3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1048872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3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4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5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6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1048877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8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79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0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5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1048881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2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3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6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104888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7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1048888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89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0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1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2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8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1048893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4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5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6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0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1048897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8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99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10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1048900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1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2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3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4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11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1048905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6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7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08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12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1048909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0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1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2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13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1048913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4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5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114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1048916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7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8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919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</p:grpSp>
      <p:sp>
        <p:nvSpPr>
          <p:cNvPr id="1048920" name="Google Shape;268;p11"/>
          <p:cNvSpPr txBox="1"/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/>
        </p:spPr>
        <p:txBody>
          <a:bodyPr anchor="ctr" anchorCtr="0" bIns="91425" lIns="91425" rIns="91425" spcFirstLastPara="1" tIns="91425" wrap="square"/>
          <a:lstStyle>
            <a:lvl1pPr algn="ctr"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algn="ctr"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algn="ctr"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algn="ctr"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algn="ctr"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algn="ctr"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algn="ctr"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algn="ctr"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algn="ctr"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8921" name="Google Shape;269;p11"/>
          <p:cNvSpPr txBox="1"/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/>
        </p:spPr>
        <p:txBody>
          <a:bodyPr anchor="t" anchorCtr="0" bIns="91425" lIns="91425" rIns="91425" spcFirstLastPara="1" tIns="91425" wrap="square"/>
          <a:lstStyle>
            <a:lvl1pPr algn="ctr"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algn="ctr"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algn="ctr"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algn="ctr"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algn="ctr"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algn="ctr"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algn="ctr"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algn="ctr"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algn="ctr"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8922" name="Google Shape;270;p11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85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5" name="Google Shape;272;p12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</p:bgPr>
    </p:bg>
    <p:spTree>
      <p:nvGrpSpPr>
        <p:cNvPr id="75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77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1048790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1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78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48792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3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4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79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048795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6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7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798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</p:grpSp>
      <p:grpSp>
        <p:nvGrpSpPr>
          <p:cNvPr id="80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81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048799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0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82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048801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2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3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83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048804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5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6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7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84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048808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09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10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11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812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</p:grpSp>
      <p:sp>
        <p:nvSpPr>
          <p:cNvPr id="1048813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/>
        </p:spPr>
        <p:txBody>
          <a:bodyPr anchor="ctr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8814" name="Google Shape;83;p3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68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48772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73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774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/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775" name="Google Shape;89;p4"/>
          <p:cNvSpPr txBox="1"/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/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</a:lvl9pPr>
          </a:lstStyle>
          <a:p/>
        </p:txBody>
      </p:sp>
      <p:sp>
        <p:nvSpPr>
          <p:cNvPr id="1048776" name="Google Shape;90;p4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58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48748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49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750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/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751" name="Google Shape;96;p5"/>
          <p:cNvSpPr txBox="1"/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/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</a:lvl9pPr>
          </a:lstStyle>
          <a:p/>
        </p:txBody>
      </p:sp>
      <p:sp>
        <p:nvSpPr>
          <p:cNvPr id="1048752" name="Google Shape;97;p5"/>
          <p:cNvSpPr txBox="1"/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/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</a:lvl9pPr>
          </a:lstStyle>
          <a:p/>
        </p:txBody>
      </p:sp>
      <p:sp>
        <p:nvSpPr>
          <p:cNvPr id="1048753" name="Google Shape;98;p5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73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48786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87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788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/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789" name="Google Shape;104;p6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48695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96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697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/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98" name="Google Shape;110;p7"/>
          <p:cNvSpPr txBox="1"/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/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</a:lvl9pPr>
          </a:lstStyle>
          <a:p/>
        </p:txBody>
      </p:sp>
      <p:sp>
        <p:nvSpPr>
          <p:cNvPr id="1048699" name="Google Shape;111;p7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</p:bgPr>
    </p:bg>
    <p:spTree>
      <p:nvGrpSpPr>
        <p:cNvPr id="23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25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048579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/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580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581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/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26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048582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/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583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/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584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  <p:grpSp>
          <p:nvGrpSpPr>
            <p:cNvPr id="27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048585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/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  <p:sp>
            <p:nvSpPr>
              <p:cNvPr id="1048586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="ctr" anchorCtr="0" bIns="91425" lIns="91425" rIns="91425" spcFirstLastPara="1" tIns="91425" wrap="square">
                <a:noAutofit/>
              </a:bodyPr>
              <a:p>
                <a:pPr algn="l" indent="0" lvl="0" marL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</a:p>
            </p:txBody>
          </p:sp>
        </p:grpSp>
      </p:grpSp>
      <p:sp>
        <p:nvSpPr>
          <p:cNvPr id="1048587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/>
        </p:spPr>
        <p:txBody>
          <a:bodyPr anchor="ctr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8588" name="Google Shape;126;p8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63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48762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763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764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765" name="Google Shape;132;p9"/>
          <p:cNvSpPr txBox="1"/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8766" name="Google Shape;133;p9"/>
          <p:cNvSpPr txBox="1"/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</a:lvl9pPr>
          </a:lstStyle>
          <a:p/>
        </p:txBody>
      </p:sp>
      <p:sp>
        <p:nvSpPr>
          <p:cNvPr id="1048767" name="Google Shape;134;p9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86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048816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817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  <p:sp>
        <p:nvSpPr>
          <p:cNvPr id="1048818" name="Google Shape;139;p10"/>
          <p:cNvSpPr txBox="1"/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/>
        </p:spPr>
        <p:txBody>
          <a:bodyPr anchor="t" anchorCtr="0" bIns="91425" lIns="91425" rIns="91425" spcFirstLastPara="1" tIns="91425" wrap="square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lvl1pPr>
          </a:lstStyle>
          <a:p/>
        </p:txBody>
      </p:sp>
      <p:sp>
        <p:nvSpPr>
          <p:cNvPr id="1048819" name="Google Shape;140;p10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lvl="0" rtl="0">
              <a:buNone/>
            </a:lvl1pPr>
            <a:lvl2pPr lvl="1" rtl="0">
              <a:buNone/>
            </a:lvl2pPr>
            <a:lvl3pPr lvl="2" rtl="0">
              <a:buNone/>
            </a:lvl3pPr>
            <a:lvl4pPr lvl="3" rtl="0">
              <a:buNone/>
            </a:lvl4pPr>
            <a:lvl5pPr lvl="4" rtl="0">
              <a:buNone/>
            </a:lvl5pPr>
            <a:lvl6pPr lvl="5" rtl="0">
              <a:buNone/>
            </a:lvl6pPr>
            <a:lvl7pPr lvl="6" rtl="0">
              <a:buNone/>
            </a:lvl7pPr>
            <a:lvl8pPr lvl="7" rtl="0">
              <a:buNone/>
            </a:lvl8pPr>
            <a:lvl9pPr lvl="8" rtl="0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</p:bgPr>
    </p:bg>
    <p:spTree>
      <p:nvGrpSpPr>
        <p:cNvPr id="1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104857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48578" name="Google Shape;8;p1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lvl="0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algn="r" lvl="1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algn="r" lvl="2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algn="r" lvl="3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algn="r" lvl="4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algn="r" lvl="5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algn="r" lvl="6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algn="r" lvl="7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algn="r" lvl="8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1" name="Google Shape;277;p13"/>
          <p:cNvSpPr txBox="1"/>
          <p:nvPr>
            <p:ph type="ctrTitle"/>
          </p:nvPr>
        </p:nvSpPr>
        <p:spPr>
          <a:xfrm>
            <a:off x="953575" y="809100"/>
            <a:ext cx="6472800" cy="2663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 Distribution Tracking System</a:t>
            </a:r>
          </a:p>
        </p:txBody>
      </p:sp>
      <p:sp>
        <p:nvSpPr>
          <p:cNvPr id="1048742" name="Google Shape;278;p13"/>
          <p:cNvSpPr txBox="1"/>
          <p:nvPr>
            <p:ph type="subTitle" idx="1"/>
          </p:nvPr>
        </p:nvSpPr>
        <p:spPr>
          <a:xfrm>
            <a:off x="953575" y="3472500"/>
            <a:ext cx="4666200" cy="6954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2200" lang="en"/>
              <a:t>Simplified &amp; Efficient PDS with IoT</a:t>
            </a: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Google Shape;283;p14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19" t="0" r="29" b="0"/>
          <a:stretch>
            <a:fillRect/>
          </a:stretch>
        </p:blipFill>
        <p:spPr>
          <a:xfrm>
            <a:off x="150" y="0"/>
            <a:ext cx="9143998" cy="5143502"/>
          </a:xfrm>
          <a:prstGeom prst="rect"/>
          <a:noFill/>
          <a:ln>
            <a:noFill/>
          </a:ln>
        </p:spPr>
      </p:pic>
      <p:sp>
        <p:nvSpPr>
          <p:cNvPr id="1048745" name="Google Shape;284;p14"/>
          <p:cNvSpPr txBox="1"/>
          <p:nvPr>
            <p:ph type="title"/>
          </p:nvPr>
        </p:nvSpPr>
        <p:spPr>
          <a:xfrm>
            <a:off x="824000" y="763600"/>
            <a:ext cx="7599300" cy="3816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45720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sz="4800" lang="en">
                <a:solidFill>
                  <a:srgbClr val="FFFF00"/>
                </a:solidFill>
              </a:rPr>
              <a:t>  </a:t>
            </a:r>
            <a:r>
              <a:rPr sz="4800" lang="en" u="sng">
                <a:solidFill>
                  <a:srgbClr val="FFFF00"/>
                </a:solidFill>
              </a:rPr>
              <a:t>INDUSTRY 4.0</a:t>
            </a:r>
            <a:endParaRPr sz="4800" u="sng">
              <a:solidFill>
                <a:srgbClr val="FFFF00"/>
              </a:solidFill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4800" lang="en">
                <a:solidFill>
                  <a:srgbClr val="FFFF00"/>
                </a:solidFill>
              </a:rPr>
              <a:t>Transparent &amp; Efficient PDS with minimal efforts</a:t>
            </a:r>
            <a:endParaRPr sz="48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4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</a:p>
        </p:txBody>
      </p:sp>
      <p:sp>
        <p:nvSpPr>
          <p:cNvPr id="1048755" name="Google Shape;290;p15"/>
          <p:cNvSpPr txBox="1"/>
          <p:nvPr>
            <p:ph type="body" idx="1"/>
          </p:nvPr>
        </p:nvSpPr>
        <p:spPr>
          <a:xfrm>
            <a:off x="621275" y="1755425"/>
            <a:ext cx="4305600" cy="27762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sz="2000" lang="en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State-owned fuel retailers are losing </a:t>
            </a:r>
            <a:r>
              <a:rPr sz="2000" lang="en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Rs 393.50 per 14.2-kg domestic cooking gas LPG</a:t>
            </a:r>
            <a:r>
              <a:rPr sz="2000" lang="en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through the Public Distribution system (PDS).</a:t>
            </a:r>
            <a:endParaRPr sz="2000"/>
          </a:p>
        </p:txBody>
      </p:sp>
      <p:graphicFrame>
        <p:nvGraphicFramePr>
          <p:cNvPr id="4194304" name="Google Shape;291;p15"/>
          <p:cNvGraphicFramePr>
            <a:graphicFrameLocks/>
          </p:cNvGraphicFramePr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{B5086095-5C28-474D-9350-78607C9A41EA}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>
                      <a:noAutofit/>
                    </a:bodyPr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>
                      <a:noAutofit/>
                    </a:bodyPr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>
                      <a:noAutofit/>
                    </a:bodyPr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>
                      <a:noAutofit/>
                    </a:bodyPr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048756" name="Google Shape;292;p15"/>
          <p:cNvSpPr/>
          <p:nvPr/>
        </p:nvSpPr>
        <p:spPr>
          <a:xfrm>
            <a:off x="5154825" y="3536048"/>
            <a:ext cx="722400" cy="990600"/>
          </a:xfrm>
          <a:prstGeom prst="rect"/>
          <a:solidFill>
            <a:schemeClr val="accent3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  <p:sp>
        <p:nvSpPr>
          <p:cNvPr id="1048757" name="Google Shape;293;p15"/>
          <p:cNvSpPr/>
          <p:nvPr/>
        </p:nvSpPr>
        <p:spPr>
          <a:xfrm>
            <a:off x="5975583" y="3069166"/>
            <a:ext cx="722400" cy="1457400"/>
          </a:xfrm>
          <a:prstGeom prst="rect"/>
          <a:solidFill>
            <a:schemeClr val="accent5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  <p:sp>
        <p:nvSpPr>
          <p:cNvPr id="1048758" name="Google Shape;294;p15"/>
          <p:cNvSpPr/>
          <p:nvPr/>
        </p:nvSpPr>
        <p:spPr>
          <a:xfrm>
            <a:off x="6796341" y="1919075"/>
            <a:ext cx="722400" cy="2607600"/>
          </a:xfrm>
          <a:prstGeom prst="rect"/>
          <a:solidFill>
            <a:schemeClr val="accent3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  <p:sp>
        <p:nvSpPr>
          <p:cNvPr id="1048759" name="Google Shape;295;p15"/>
          <p:cNvSpPr/>
          <p:nvPr/>
        </p:nvSpPr>
        <p:spPr>
          <a:xfrm>
            <a:off x="7617100" y="2163901"/>
            <a:ext cx="722400" cy="2363100"/>
          </a:xfrm>
          <a:prstGeom prst="rect"/>
          <a:solidFill>
            <a:schemeClr val="accent5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  <p:cxnSp>
        <p:nvCxnSpPr>
          <p:cNvPr id="3145730" name="Google Shape;296;p15"/>
          <p:cNvCxnSpPr>
            <a:cxnSpLocks/>
          </p:cNvCxnSpPr>
          <p:nvPr/>
        </p:nvCxnSpPr>
        <p:spPr>
          <a:xfrm rot="10800000">
            <a:off x="509400" y="4552050"/>
            <a:ext cx="8147100" cy="0"/>
          </a:xfrm>
          <a:prstGeom prst="straightConnector1"/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Google Shape;301;p16" descr="Closeup from the side of a hand pushing a knob on an audio mixer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7506" t="0" r="42247" b="15419"/>
          <a:stretch>
            <a:fillRect/>
          </a:stretch>
        </p:blipFill>
        <p:spPr>
          <a:xfrm>
            <a:off x="-9150" y="0"/>
            <a:ext cx="4155725" cy="5143501"/>
          </a:xfrm>
          <a:prstGeom prst="rect"/>
          <a:noFill/>
          <a:ln>
            <a:noFill/>
          </a:ln>
        </p:spPr>
      </p:pic>
      <p:sp>
        <p:nvSpPr>
          <p:cNvPr id="1048768" name="Google Shape;302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48769" name="Google Shape;303;p16"/>
          <p:cNvSpPr txBox="1"/>
          <p:nvPr>
            <p:ph type="body" idx="2"/>
          </p:nvPr>
        </p:nvSpPr>
        <p:spPr>
          <a:xfrm>
            <a:off x="4233275" y="375650"/>
            <a:ext cx="4479000" cy="44067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2400" lang="en"/>
              <a:t>QR-Code/RFID can be placed on individual cylinders to make sure it reaches it’s proper destination.</a:t>
            </a:r>
            <a:endParaRPr sz="2400"/>
          </a:p>
          <a:p>
            <a:pPr algn="l"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algn="l"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sz="2400" lang="en"/>
              <a:t>Simple and effective technique for preventing the misplacement of cylinders.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7" name="Google Shape;308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</a:p>
        </p:txBody>
      </p:sp>
      <p:cxnSp>
        <p:nvCxnSpPr>
          <p:cNvPr id="3145731" name="Google Shape;309;p17"/>
          <p:cNvCxnSpPr>
            <a:cxnSpLocks/>
          </p:cNvCxnSpPr>
          <p:nvPr/>
        </p:nvCxnSpPr>
        <p:spPr>
          <a:xfrm>
            <a:off x="929038" y="2507950"/>
            <a:ext cx="0" cy="1038600"/>
          </a:xfrm>
          <a:prstGeom prst="straightConnector1"/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78" name="Google Shape;310;p17"/>
          <p:cNvSpPr txBox="1"/>
          <p:nvPr>
            <p:ph type="title"/>
          </p:nvPr>
        </p:nvSpPr>
        <p:spPr>
          <a:xfrm>
            <a:off x="976112" y="2212737"/>
            <a:ext cx="1814100" cy="392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700" lang="en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48779" name="Google Shape;311;p17"/>
          <p:cNvSpPr txBox="1"/>
          <p:nvPr>
            <p:ph type="body" idx="1"/>
          </p:nvPr>
        </p:nvSpPr>
        <p:spPr>
          <a:xfrm>
            <a:off x="976112" y="2674713"/>
            <a:ext cx="1814100" cy="5787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sz="1500" lang="en"/>
              <a:t>QR Codes will be placed on individual cylinders while dispatching from factory.</a:t>
            </a:r>
            <a:endParaRPr sz="1500">
              <a:solidFill>
                <a:schemeClr val="dk2"/>
              </a:solidFill>
            </a:endParaRPr>
          </a:p>
        </p:txBody>
      </p:sp>
      <p:cxnSp>
        <p:nvCxnSpPr>
          <p:cNvPr id="3145732" name="Google Shape;312;p17"/>
          <p:cNvCxnSpPr>
            <a:cxnSpLocks/>
          </p:cNvCxnSpPr>
          <p:nvPr/>
        </p:nvCxnSpPr>
        <p:spPr>
          <a:xfrm>
            <a:off x="3395738" y="2355550"/>
            <a:ext cx="0" cy="1038600"/>
          </a:xfrm>
          <a:prstGeom prst="straightConnector1"/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80" name="Google Shape;313;p17"/>
          <p:cNvSpPr txBox="1"/>
          <p:nvPr>
            <p:ph type="title"/>
          </p:nvPr>
        </p:nvSpPr>
        <p:spPr>
          <a:xfrm>
            <a:off x="3664962" y="1868438"/>
            <a:ext cx="1814100" cy="392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700" lang="en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48781" name="Google Shape;314;p17"/>
          <p:cNvSpPr txBox="1"/>
          <p:nvPr>
            <p:ph type="body" idx="1"/>
          </p:nvPr>
        </p:nvSpPr>
        <p:spPr>
          <a:xfrm>
            <a:off x="3664962" y="2531126"/>
            <a:ext cx="1814100" cy="5787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sz="1500" lang="en"/>
              <a:t>These QRs will be scanned at 3 stages(Factory outlet,local distributor, customer).</a:t>
            </a:r>
            <a:endParaRPr sz="1500">
              <a:solidFill>
                <a:schemeClr val="dk2"/>
              </a:solidFill>
            </a:endParaRPr>
          </a:p>
        </p:txBody>
      </p:sp>
      <p:cxnSp>
        <p:nvCxnSpPr>
          <p:cNvPr id="3145733" name="Google Shape;315;p17"/>
          <p:cNvCxnSpPr>
            <a:cxnSpLocks/>
          </p:cNvCxnSpPr>
          <p:nvPr/>
        </p:nvCxnSpPr>
        <p:spPr>
          <a:xfrm>
            <a:off x="6457563" y="2053100"/>
            <a:ext cx="0" cy="1038600"/>
          </a:xfrm>
          <a:prstGeom prst="straightConnector1"/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82" name="Google Shape;316;p17"/>
          <p:cNvSpPr txBox="1"/>
          <p:nvPr>
            <p:ph type="title"/>
          </p:nvPr>
        </p:nvSpPr>
        <p:spPr>
          <a:xfrm>
            <a:off x="6457587" y="1712870"/>
            <a:ext cx="1814100" cy="3921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700" lang="en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048783" name="Google Shape;317;p17"/>
          <p:cNvSpPr txBox="1"/>
          <p:nvPr>
            <p:ph type="body" idx="1"/>
          </p:nvPr>
        </p:nvSpPr>
        <p:spPr>
          <a:xfrm>
            <a:off x="6504637" y="2219971"/>
            <a:ext cx="1814100" cy="5787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sz="1500" lang="en"/>
              <a:t>When cylinder is delivered, the customer will scan the QR thus Cloud will be updated with user ID and location.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Google Shape;322;p18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0" t="0" r="0" b="9477"/>
          <a:stretch>
            <a:fillRect/>
          </a:stretch>
        </p:blipFill>
        <p:spPr>
          <a:xfrm>
            <a:off x="0" y="0"/>
            <a:ext cx="9144001" cy="5143500"/>
          </a:xfrm>
          <a:prstGeom prst="rect"/>
          <a:noFill/>
          <a:ln>
            <a:noFill/>
          </a:ln>
        </p:spPr>
      </p:pic>
      <p:sp>
        <p:nvSpPr>
          <p:cNvPr id="1048707" name="Google Shape;323;p1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technology:</a:t>
            </a: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RFID</a:t>
            </a:r>
            <a:br>
              <a:rPr lang="en"/>
            </a:br>
            <a:r>
              <a:rPr lang="en"/>
              <a:t>IBM Cloud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Google Shape;328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2800" lang="en"/>
              <a:t>Revenue model</a:t>
            </a:r>
            <a:endParaRPr sz="2800"/>
          </a:p>
        </p:txBody>
      </p:sp>
      <p:sp>
        <p:nvSpPr>
          <p:cNvPr id="1048701" name="Google Shape;329;p19"/>
          <p:cNvSpPr txBox="1"/>
          <p:nvPr>
            <p:ph type="body" idx="1"/>
          </p:nvPr>
        </p:nvSpPr>
        <p:spPr>
          <a:xfrm>
            <a:off x="245625" y="1704875"/>
            <a:ext cx="3980100" cy="25377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600" lang="en"/>
              <a:t>The implementation cost for RFID tag per cylinder is around 100 which is incurred only at manufacturing time.</a:t>
            </a:r>
            <a:endParaRPr sz="1600"/>
          </a:p>
          <a:p>
            <a:pPr algn="l" indent="0" lvl="0" marL="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sz="1600" lang="en"/>
              <a:t>The total loss on PDS can be reduced by 1/4th of current stage.</a:t>
            </a:r>
            <a:endParaRPr sz="1600"/>
          </a:p>
        </p:txBody>
      </p:sp>
      <p:sp>
        <p:nvSpPr>
          <p:cNvPr id="1048702" name="Google Shape;330;p19"/>
          <p:cNvSpPr txBox="1"/>
          <p:nvPr>
            <p:ph type="title"/>
          </p:nvPr>
        </p:nvSpPr>
        <p:spPr>
          <a:xfrm>
            <a:off x="4337500" y="514150"/>
            <a:ext cx="3753900" cy="962100"/>
          </a:xfrm>
          <a:prstGeom prst="rect"/>
          <a:solidFill>
            <a:schemeClr val="accent5"/>
          </a:solidFill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Manufacturer</a:t>
            </a:r>
          </a:p>
        </p:txBody>
      </p:sp>
      <p:cxnSp>
        <p:nvCxnSpPr>
          <p:cNvPr id="3145728" name="Google Shape;331;p19"/>
          <p:cNvCxnSpPr>
            <a:cxnSpLocks/>
            <a:stCxn id="1048702" idx="2"/>
            <a:endCxn id="1048703" idx="0"/>
          </p:cNvCxnSpPr>
          <p:nvPr/>
        </p:nvCxnSpPr>
        <p:spPr>
          <a:xfrm>
            <a:off x="6214450" y="1476250"/>
            <a:ext cx="0" cy="614400"/>
          </a:xfrm>
          <a:prstGeom prst="straightConnector1"/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03" name="Google Shape;332;p19"/>
          <p:cNvSpPr txBox="1"/>
          <p:nvPr>
            <p:ph type="title"/>
          </p:nvPr>
        </p:nvSpPr>
        <p:spPr>
          <a:xfrm>
            <a:off x="4337500" y="2090676"/>
            <a:ext cx="3753900" cy="962100"/>
          </a:xfrm>
          <a:prstGeom prst="rect"/>
          <a:solidFill>
            <a:schemeClr val="dk1"/>
          </a:solidFill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Distributor</a:t>
            </a:r>
          </a:p>
        </p:txBody>
      </p:sp>
      <p:cxnSp>
        <p:nvCxnSpPr>
          <p:cNvPr id="3145729" name="Google Shape;333;p19"/>
          <p:cNvCxnSpPr>
            <a:cxnSpLocks/>
            <a:stCxn id="1048703" idx="2"/>
            <a:endCxn id="1048704" idx="0"/>
          </p:cNvCxnSpPr>
          <p:nvPr/>
        </p:nvCxnSpPr>
        <p:spPr>
          <a:xfrm>
            <a:off x="6214450" y="3052776"/>
            <a:ext cx="0" cy="614400"/>
          </a:xfrm>
          <a:prstGeom prst="straightConnector1"/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704" name="Google Shape;334;p19"/>
          <p:cNvSpPr txBox="1"/>
          <p:nvPr>
            <p:ph type="title"/>
          </p:nvPr>
        </p:nvSpPr>
        <p:spPr>
          <a:xfrm>
            <a:off x="4337501" y="3667157"/>
            <a:ext cx="3753900" cy="962100"/>
          </a:xfrm>
          <a:prstGeom prst="rect"/>
          <a:solidFill>
            <a:schemeClr val="accent1"/>
          </a:solidFill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Consumer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Google Shape;339;p20" descr="Overhead shot of young people sitting on a boardwalk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0" t="8630" r="1254" b="8063"/>
          <a:stretch>
            <a:fillRect/>
          </a:stretch>
        </p:blipFill>
        <p:spPr>
          <a:xfrm>
            <a:off x="-30675" y="0"/>
            <a:ext cx="9174677" cy="5143502"/>
          </a:xfrm>
          <a:prstGeom prst="rect"/>
          <a:noFill/>
          <a:ln>
            <a:noFill/>
          </a:ln>
        </p:spPr>
      </p:pic>
      <p:sp>
        <p:nvSpPr>
          <p:cNvPr id="1048592" name="Google Shape;340;p20"/>
          <p:cNvSpPr txBox="1"/>
          <p:nvPr>
            <p:ph type="title"/>
          </p:nvPr>
        </p:nvSpPr>
        <p:spPr>
          <a:xfrm>
            <a:off x="490250" y="488250"/>
            <a:ext cx="4855500" cy="40908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1000"/>
              </a:spcAft>
              <a:buNone/>
            </a:pPr>
            <a:r>
              <a:rPr sz="3000" lang="en"/>
              <a:t>The modified PDS can be implemented easily and is effective with the arrival of Industry 4.0</a:t>
            </a:r>
          </a:p>
        </p:txBody>
      </p:sp>
      <p:grpSp>
        <p:nvGrpSpPr>
          <p:cNvPr id="32" name="Google Shape;341;p20"/>
          <p:cNvGrpSpPr/>
          <p:nvPr/>
        </p:nvGrpSpPr>
        <p:grpSpPr>
          <a:xfrm>
            <a:off x="5808182" y="1647089"/>
            <a:ext cx="2711743" cy="2524875"/>
            <a:chOff x="5212394" y="864520"/>
            <a:chExt cx="3307407" cy="3307407"/>
          </a:xfrm>
        </p:grpSpPr>
        <p:sp>
          <p:nvSpPr>
            <p:cNvPr id="1048593" name="Google Shape;342;p20"/>
            <p:cNvSpPr/>
            <p:nvPr/>
          </p:nvSpPr>
          <p:spPr>
            <a:xfrm>
              <a:off x="5212394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4" name="Google Shape;343;p20"/>
            <p:cNvSpPr/>
            <p:nvPr/>
          </p:nvSpPr>
          <p:spPr>
            <a:xfrm>
              <a:off x="5549484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5" name="Google Shape;344;p20"/>
            <p:cNvSpPr/>
            <p:nvPr/>
          </p:nvSpPr>
          <p:spPr>
            <a:xfrm>
              <a:off x="5886575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6" name="Google Shape;345;p20"/>
            <p:cNvSpPr/>
            <p:nvPr/>
          </p:nvSpPr>
          <p:spPr>
            <a:xfrm>
              <a:off x="6223663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7" name="Google Shape;346;p20"/>
            <p:cNvSpPr/>
            <p:nvPr/>
          </p:nvSpPr>
          <p:spPr>
            <a:xfrm>
              <a:off x="6560753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8" name="Google Shape;347;p20"/>
            <p:cNvSpPr/>
            <p:nvPr/>
          </p:nvSpPr>
          <p:spPr>
            <a:xfrm>
              <a:off x="6897844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599" name="Google Shape;348;p20"/>
            <p:cNvSpPr/>
            <p:nvPr/>
          </p:nvSpPr>
          <p:spPr>
            <a:xfrm>
              <a:off x="7234932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0" name="Google Shape;349;p20"/>
            <p:cNvSpPr/>
            <p:nvPr/>
          </p:nvSpPr>
          <p:spPr>
            <a:xfrm>
              <a:off x="7572023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1" name="Google Shape;350;p20"/>
            <p:cNvSpPr/>
            <p:nvPr/>
          </p:nvSpPr>
          <p:spPr>
            <a:xfrm>
              <a:off x="7909113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2" name="Google Shape;351;p20"/>
            <p:cNvSpPr/>
            <p:nvPr/>
          </p:nvSpPr>
          <p:spPr>
            <a:xfrm>
              <a:off x="8246201" y="86452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3" name="Google Shape;352;p20"/>
            <p:cNvSpPr/>
            <p:nvPr/>
          </p:nvSpPr>
          <p:spPr>
            <a:xfrm>
              <a:off x="5212394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4" name="Google Shape;353;p20"/>
            <p:cNvSpPr/>
            <p:nvPr/>
          </p:nvSpPr>
          <p:spPr>
            <a:xfrm>
              <a:off x="5549484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5" name="Google Shape;354;p20"/>
            <p:cNvSpPr/>
            <p:nvPr/>
          </p:nvSpPr>
          <p:spPr>
            <a:xfrm>
              <a:off x="5886575" y="1201621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6" name="Google Shape;355;p20"/>
            <p:cNvSpPr/>
            <p:nvPr/>
          </p:nvSpPr>
          <p:spPr>
            <a:xfrm>
              <a:off x="6223663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7" name="Google Shape;356;p20"/>
            <p:cNvSpPr/>
            <p:nvPr/>
          </p:nvSpPr>
          <p:spPr>
            <a:xfrm>
              <a:off x="6560753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8" name="Google Shape;357;p20"/>
            <p:cNvSpPr/>
            <p:nvPr/>
          </p:nvSpPr>
          <p:spPr>
            <a:xfrm>
              <a:off x="6897844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09" name="Google Shape;358;p20"/>
            <p:cNvSpPr/>
            <p:nvPr/>
          </p:nvSpPr>
          <p:spPr>
            <a:xfrm>
              <a:off x="7234932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0" name="Google Shape;359;p20"/>
            <p:cNvSpPr/>
            <p:nvPr/>
          </p:nvSpPr>
          <p:spPr>
            <a:xfrm>
              <a:off x="7572023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1" name="Google Shape;360;p20"/>
            <p:cNvSpPr/>
            <p:nvPr/>
          </p:nvSpPr>
          <p:spPr>
            <a:xfrm>
              <a:off x="7909113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2" name="Google Shape;361;p20"/>
            <p:cNvSpPr/>
            <p:nvPr/>
          </p:nvSpPr>
          <p:spPr>
            <a:xfrm>
              <a:off x="8246201" y="120160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3" name="Google Shape;362;p20"/>
            <p:cNvSpPr/>
            <p:nvPr/>
          </p:nvSpPr>
          <p:spPr>
            <a:xfrm>
              <a:off x="5212394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4" name="Google Shape;363;p20"/>
            <p:cNvSpPr/>
            <p:nvPr/>
          </p:nvSpPr>
          <p:spPr>
            <a:xfrm>
              <a:off x="5549484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5" name="Google Shape;364;p20"/>
            <p:cNvSpPr/>
            <p:nvPr/>
          </p:nvSpPr>
          <p:spPr>
            <a:xfrm>
              <a:off x="5886575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6" name="Google Shape;365;p20"/>
            <p:cNvSpPr/>
            <p:nvPr/>
          </p:nvSpPr>
          <p:spPr>
            <a:xfrm>
              <a:off x="6223663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7" name="Google Shape;366;p20"/>
            <p:cNvSpPr/>
            <p:nvPr/>
          </p:nvSpPr>
          <p:spPr>
            <a:xfrm>
              <a:off x="6560753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8" name="Google Shape;367;p20"/>
            <p:cNvSpPr/>
            <p:nvPr/>
          </p:nvSpPr>
          <p:spPr>
            <a:xfrm>
              <a:off x="6897844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19" name="Google Shape;368;p20"/>
            <p:cNvSpPr/>
            <p:nvPr/>
          </p:nvSpPr>
          <p:spPr>
            <a:xfrm>
              <a:off x="7234932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0" name="Google Shape;369;p20"/>
            <p:cNvSpPr/>
            <p:nvPr/>
          </p:nvSpPr>
          <p:spPr>
            <a:xfrm>
              <a:off x="7572023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1" name="Google Shape;370;p20"/>
            <p:cNvSpPr/>
            <p:nvPr/>
          </p:nvSpPr>
          <p:spPr>
            <a:xfrm>
              <a:off x="7909113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2" name="Google Shape;371;p20"/>
            <p:cNvSpPr/>
            <p:nvPr/>
          </p:nvSpPr>
          <p:spPr>
            <a:xfrm>
              <a:off x="8246201" y="1538700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3" name="Google Shape;372;p20"/>
            <p:cNvSpPr/>
            <p:nvPr/>
          </p:nvSpPr>
          <p:spPr>
            <a:xfrm>
              <a:off x="5212394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4" name="Google Shape;373;p20"/>
            <p:cNvSpPr/>
            <p:nvPr/>
          </p:nvSpPr>
          <p:spPr>
            <a:xfrm>
              <a:off x="5549484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5" name="Google Shape;374;p20"/>
            <p:cNvSpPr/>
            <p:nvPr/>
          </p:nvSpPr>
          <p:spPr>
            <a:xfrm>
              <a:off x="5886575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6" name="Google Shape;375;p20"/>
            <p:cNvSpPr/>
            <p:nvPr/>
          </p:nvSpPr>
          <p:spPr>
            <a:xfrm>
              <a:off x="6223663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7" name="Google Shape;376;p20"/>
            <p:cNvSpPr/>
            <p:nvPr/>
          </p:nvSpPr>
          <p:spPr>
            <a:xfrm>
              <a:off x="6560753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8" name="Google Shape;377;p20"/>
            <p:cNvSpPr/>
            <p:nvPr/>
          </p:nvSpPr>
          <p:spPr>
            <a:xfrm>
              <a:off x="6897844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29" name="Google Shape;378;p20"/>
            <p:cNvSpPr/>
            <p:nvPr/>
          </p:nvSpPr>
          <p:spPr>
            <a:xfrm>
              <a:off x="7234932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0" name="Google Shape;379;p20"/>
            <p:cNvSpPr/>
            <p:nvPr/>
          </p:nvSpPr>
          <p:spPr>
            <a:xfrm>
              <a:off x="7572023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1" name="Google Shape;380;p20"/>
            <p:cNvSpPr/>
            <p:nvPr/>
          </p:nvSpPr>
          <p:spPr>
            <a:xfrm>
              <a:off x="7909113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2" name="Google Shape;381;p20"/>
            <p:cNvSpPr/>
            <p:nvPr/>
          </p:nvSpPr>
          <p:spPr>
            <a:xfrm>
              <a:off x="8246201" y="187578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3" name="Google Shape;382;p20"/>
            <p:cNvSpPr/>
            <p:nvPr/>
          </p:nvSpPr>
          <p:spPr>
            <a:xfrm>
              <a:off x="5212394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4" name="Google Shape;383;p20"/>
            <p:cNvSpPr/>
            <p:nvPr/>
          </p:nvSpPr>
          <p:spPr>
            <a:xfrm>
              <a:off x="5549484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5" name="Google Shape;384;p20"/>
            <p:cNvSpPr/>
            <p:nvPr/>
          </p:nvSpPr>
          <p:spPr>
            <a:xfrm>
              <a:off x="5886575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6" name="Google Shape;385;p20"/>
            <p:cNvSpPr/>
            <p:nvPr/>
          </p:nvSpPr>
          <p:spPr>
            <a:xfrm>
              <a:off x="6223663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7" name="Google Shape;386;p20"/>
            <p:cNvSpPr/>
            <p:nvPr/>
          </p:nvSpPr>
          <p:spPr>
            <a:xfrm>
              <a:off x="6560753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8" name="Google Shape;387;p20"/>
            <p:cNvSpPr/>
            <p:nvPr/>
          </p:nvSpPr>
          <p:spPr>
            <a:xfrm>
              <a:off x="6897844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39" name="Google Shape;388;p20"/>
            <p:cNvSpPr/>
            <p:nvPr/>
          </p:nvSpPr>
          <p:spPr>
            <a:xfrm>
              <a:off x="7234932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0" name="Google Shape;389;p20"/>
            <p:cNvSpPr/>
            <p:nvPr/>
          </p:nvSpPr>
          <p:spPr>
            <a:xfrm>
              <a:off x="7572023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1" name="Google Shape;390;p20"/>
            <p:cNvSpPr/>
            <p:nvPr/>
          </p:nvSpPr>
          <p:spPr>
            <a:xfrm>
              <a:off x="7909113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2" name="Google Shape;391;p20"/>
            <p:cNvSpPr/>
            <p:nvPr/>
          </p:nvSpPr>
          <p:spPr>
            <a:xfrm>
              <a:off x="8246201" y="2212878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3" name="Google Shape;392;p20"/>
            <p:cNvSpPr/>
            <p:nvPr/>
          </p:nvSpPr>
          <p:spPr>
            <a:xfrm>
              <a:off x="5212394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4" name="Google Shape;393;p20"/>
            <p:cNvSpPr/>
            <p:nvPr/>
          </p:nvSpPr>
          <p:spPr>
            <a:xfrm>
              <a:off x="5549484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5" name="Google Shape;394;p20"/>
            <p:cNvSpPr/>
            <p:nvPr/>
          </p:nvSpPr>
          <p:spPr>
            <a:xfrm>
              <a:off x="5886575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6" name="Google Shape;395;p20"/>
            <p:cNvSpPr/>
            <p:nvPr/>
          </p:nvSpPr>
          <p:spPr>
            <a:xfrm>
              <a:off x="6223663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7" name="Google Shape;396;p20"/>
            <p:cNvSpPr/>
            <p:nvPr/>
          </p:nvSpPr>
          <p:spPr>
            <a:xfrm>
              <a:off x="6560753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8" name="Google Shape;397;p20"/>
            <p:cNvSpPr/>
            <p:nvPr/>
          </p:nvSpPr>
          <p:spPr>
            <a:xfrm>
              <a:off x="6897844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49" name="Google Shape;398;p20"/>
            <p:cNvSpPr/>
            <p:nvPr/>
          </p:nvSpPr>
          <p:spPr>
            <a:xfrm>
              <a:off x="7234932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0" name="Google Shape;399;p20"/>
            <p:cNvSpPr/>
            <p:nvPr/>
          </p:nvSpPr>
          <p:spPr>
            <a:xfrm>
              <a:off x="7572023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1" name="Google Shape;400;p20"/>
            <p:cNvSpPr/>
            <p:nvPr/>
          </p:nvSpPr>
          <p:spPr>
            <a:xfrm>
              <a:off x="7909113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2" name="Google Shape;401;p20"/>
            <p:cNvSpPr/>
            <p:nvPr/>
          </p:nvSpPr>
          <p:spPr>
            <a:xfrm>
              <a:off x="8246201" y="2549969"/>
              <a:ext cx="273600" cy="273600"/>
            </a:xfrm>
            <a:prstGeom prst="rect"/>
            <a:solidFill>
              <a:schemeClr val="accent5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3" name="Google Shape;402;p20"/>
            <p:cNvSpPr/>
            <p:nvPr/>
          </p:nvSpPr>
          <p:spPr>
            <a:xfrm>
              <a:off x="5212394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4" name="Google Shape;403;p20"/>
            <p:cNvSpPr/>
            <p:nvPr/>
          </p:nvSpPr>
          <p:spPr>
            <a:xfrm>
              <a:off x="5549484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5" name="Google Shape;404;p20"/>
            <p:cNvSpPr/>
            <p:nvPr/>
          </p:nvSpPr>
          <p:spPr>
            <a:xfrm>
              <a:off x="5886575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6" name="Google Shape;405;p20"/>
            <p:cNvSpPr/>
            <p:nvPr/>
          </p:nvSpPr>
          <p:spPr>
            <a:xfrm>
              <a:off x="6223663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7" name="Google Shape;406;p20"/>
            <p:cNvSpPr/>
            <p:nvPr/>
          </p:nvSpPr>
          <p:spPr>
            <a:xfrm>
              <a:off x="6560753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8" name="Google Shape;407;p20"/>
            <p:cNvSpPr/>
            <p:nvPr/>
          </p:nvSpPr>
          <p:spPr>
            <a:xfrm>
              <a:off x="6897844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59" name="Google Shape;408;p20"/>
            <p:cNvSpPr/>
            <p:nvPr/>
          </p:nvSpPr>
          <p:spPr>
            <a:xfrm>
              <a:off x="7234932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0" name="Google Shape;409;p20"/>
            <p:cNvSpPr/>
            <p:nvPr/>
          </p:nvSpPr>
          <p:spPr>
            <a:xfrm>
              <a:off x="7572023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1" name="Google Shape;410;p20"/>
            <p:cNvSpPr/>
            <p:nvPr/>
          </p:nvSpPr>
          <p:spPr>
            <a:xfrm>
              <a:off x="7909113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2" name="Google Shape;411;p20"/>
            <p:cNvSpPr/>
            <p:nvPr/>
          </p:nvSpPr>
          <p:spPr>
            <a:xfrm>
              <a:off x="8246201" y="288705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3" name="Google Shape;412;p20"/>
            <p:cNvSpPr/>
            <p:nvPr/>
          </p:nvSpPr>
          <p:spPr>
            <a:xfrm>
              <a:off x="5212394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4" name="Google Shape;413;p20"/>
            <p:cNvSpPr/>
            <p:nvPr/>
          </p:nvSpPr>
          <p:spPr>
            <a:xfrm>
              <a:off x="5549484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5" name="Google Shape;414;p20"/>
            <p:cNvSpPr/>
            <p:nvPr/>
          </p:nvSpPr>
          <p:spPr>
            <a:xfrm>
              <a:off x="5886575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6" name="Google Shape;415;p20"/>
            <p:cNvSpPr/>
            <p:nvPr/>
          </p:nvSpPr>
          <p:spPr>
            <a:xfrm>
              <a:off x="6223663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7" name="Google Shape;416;p20"/>
            <p:cNvSpPr/>
            <p:nvPr/>
          </p:nvSpPr>
          <p:spPr>
            <a:xfrm>
              <a:off x="6560753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8" name="Google Shape;417;p20"/>
            <p:cNvSpPr/>
            <p:nvPr/>
          </p:nvSpPr>
          <p:spPr>
            <a:xfrm>
              <a:off x="6897844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69" name="Google Shape;418;p20"/>
            <p:cNvSpPr/>
            <p:nvPr/>
          </p:nvSpPr>
          <p:spPr>
            <a:xfrm>
              <a:off x="7234932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0" name="Google Shape;419;p20"/>
            <p:cNvSpPr/>
            <p:nvPr/>
          </p:nvSpPr>
          <p:spPr>
            <a:xfrm>
              <a:off x="7572023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1" name="Google Shape;420;p20"/>
            <p:cNvSpPr/>
            <p:nvPr/>
          </p:nvSpPr>
          <p:spPr>
            <a:xfrm>
              <a:off x="7909113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2" name="Google Shape;421;p20"/>
            <p:cNvSpPr/>
            <p:nvPr/>
          </p:nvSpPr>
          <p:spPr>
            <a:xfrm>
              <a:off x="8246201" y="322414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3" name="Google Shape;422;p20"/>
            <p:cNvSpPr/>
            <p:nvPr/>
          </p:nvSpPr>
          <p:spPr>
            <a:xfrm>
              <a:off x="5212394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4" name="Google Shape;423;p20"/>
            <p:cNvSpPr/>
            <p:nvPr/>
          </p:nvSpPr>
          <p:spPr>
            <a:xfrm>
              <a:off x="5549484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5" name="Google Shape;424;p20"/>
            <p:cNvSpPr/>
            <p:nvPr/>
          </p:nvSpPr>
          <p:spPr>
            <a:xfrm>
              <a:off x="5886575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6" name="Google Shape;425;p20"/>
            <p:cNvSpPr/>
            <p:nvPr/>
          </p:nvSpPr>
          <p:spPr>
            <a:xfrm>
              <a:off x="6223663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7" name="Google Shape;426;p20"/>
            <p:cNvSpPr/>
            <p:nvPr/>
          </p:nvSpPr>
          <p:spPr>
            <a:xfrm>
              <a:off x="6560753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8" name="Google Shape;427;p20"/>
            <p:cNvSpPr/>
            <p:nvPr/>
          </p:nvSpPr>
          <p:spPr>
            <a:xfrm>
              <a:off x="6897844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79" name="Google Shape;428;p20"/>
            <p:cNvSpPr/>
            <p:nvPr/>
          </p:nvSpPr>
          <p:spPr>
            <a:xfrm>
              <a:off x="7234932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0" name="Google Shape;429;p20"/>
            <p:cNvSpPr/>
            <p:nvPr/>
          </p:nvSpPr>
          <p:spPr>
            <a:xfrm>
              <a:off x="7572023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1" name="Google Shape;430;p20"/>
            <p:cNvSpPr/>
            <p:nvPr/>
          </p:nvSpPr>
          <p:spPr>
            <a:xfrm>
              <a:off x="7909113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2" name="Google Shape;431;p20"/>
            <p:cNvSpPr/>
            <p:nvPr/>
          </p:nvSpPr>
          <p:spPr>
            <a:xfrm>
              <a:off x="8246201" y="3561238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3" name="Google Shape;432;p20"/>
            <p:cNvSpPr/>
            <p:nvPr/>
          </p:nvSpPr>
          <p:spPr>
            <a:xfrm>
              <a:off x="5212394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4" name="Google Shape;433;p20"/>
            <p:cNvSpPr/>
            <p:nvPr/>
          </p:nvSpPr>
          <p:spPr>
            <a:xfrm>
              <a:off x="5549484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5" name="Google Shape;434;p20"/>
            <p:cNvSpPr/>
            <p:nvPr/>
          </p:nvSpPr>
          <p:spPr>
            <a:xfrm>
              <a:off x="5886575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6" name="Google Shape;435;p20"/>
            <p:cNvSpPr/>
            <p:nvPr/>
          </p:nvSpPr>
          <p:spPr>
            <a:xfrm>
              <a:off x="6223663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7" name="Google Shape;436;p20"/>
            <p:cNvSpPr/>
            <p:nvPr/>
          </p:nvSpPr>
          <p:spPr>
            <a:xfrm>
              <a:off x="6560753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8" name="Google Shape;437;p20"/>
            <p:cNvSpPr/>
            <p:nvPr/>
          </p:nvSpPr>
          <p:spPr>
            <a:xfrm>
              <a:off x="6897844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89" name="Google Shape;438;p20"/>
            <p:cNvSpPr/>
            <p:nvPr/>
          </p:nvSpPr>
          <p:spPr>
            <a:xfrm>
              <a:off x="7234932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90" name="Google Shape;439;p20"/>
            <p:cNvSpPr/>
            <p:nvPr/>
          </p:nvSpPr>
          <p:spPr>
            <a:xfrm>
              <a:off x="7572023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91" name="Google Shape;440;p20"/>
            <p:cNvSpPr/>
            <p:nvPr/>
          </p:nvSpPr>
          <p:spPr>
            <a:xfrm>
              <a:off x="7909113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  <p:sp>
          <p:nvSpPr>
            <p:cNvPr id="1048692" name="Google Shape;441;p20"/>
            <p:cNvSpPr/>
            <p:nvPr/>
          </p:nvSpPr>
          <p:spPr>
            <a:xfrm>
              <a:off x="8246201" y="3898327"/>
              <a:ext cx="273600" cy="273600"/>
            </a:xfrm>
            <a:prstGeom prst="rect"/>
            <a:solidFill>
              <a:srgbClr val="FFFFFF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Google Shape;446;p21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ScaleCrop>0</ScaleCrop>
  <LinksUpToDate>0</LinksUpToD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vivo Y51L</dc:creator>
  <dcterms:created xsi:type="dcterms:W3CDTF">2019-03-12T19:24:02Z</dcterms:created>
  <dcterms:modified xsi:type="dcterms:W3CDTF">2019-03-12T19:24:02Z</dcterms:modified>
</cp:coreProperties>
</file>